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931" y="2420982"/>
            <a:ext cx="7210072" cy="1629853"/>
          </a:xfrm>
        </p:spPr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о приготовлении поварами столовой горячего обеда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15433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детский сад №2 с. Верхнеяркеево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1" y="3169920"/>
            <a:ext cx="2111318" cy="34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02920"/>
            <a:ext cx="6810103" cy="5532120"/>
          </a:xfrm>
        </p:spPr>
        <p:txBody>
          <a:bodyPr/>
          <a:lstStyle/>
          <a:p>
            <a:r>
              <a:rPr lang="ru-RU" dirty="0" smtClean="0"/>
              <a:t>Питание детей 3-7 лет должно быть организовано таким образом, чтобы обеспечить нормальный рост и развитие детского организма, подготовить мышцы, кости и мозг к резкому возрастанию умственных и физических нагрузок и изменению режима, связанному с началом учебы в школе. Во время обеда детям предлагают небольшие порции салата со свежими овощами, горячий суп, основное блюдо с гарниром и мясом или рыбой, а также компот и хлеб.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92" y="502920"/>
            <a:ext cx="2945992" cy="586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Овощи», описание, фотография и лучшие рецепты на сайте «Ед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4" y="3322392"/>
            <a:ext cx="4686389" cy="30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66800"/>
          </a:xfrm>
        </p:spPr>
        <p:txBody>
          <a:bodyPr/>
          <a:lstStyle/>
          <a:p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676400"/>
            <a:ext cx="7171265" cy="24384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Винегрет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Суп картофельный с горохом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Говядина тушенная с капустой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Кисель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Хлеб ржаной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Яблоко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1630" r="1582" b="12656"/>
          <a:stretch/>
        </p:blipFill>
        <p:spPr>
          <a:xfrm>
            <a:off x="6029597" y="1676400"/>
            <a:ext cx="5457008" cy="390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56069" cy="6209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303" y="3104606"/>
            <a:ext cx="4232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Суп </a:t>
            </a:r>
            <a:r>
              <a:rPr lang="ru-RU" dirty="0"/>
              <a:t>картофельный с горохом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Говядина тушенная с </a:t>
            </a:r>
            <a:r>
              <a:rPr lang="ru-RU" dirty="0" smtClean="0"/>
              <a:t>капустой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Винегрет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Кисель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Хлеб ржаной </a:t>
            </a:r>
          </a:p>
        </p:txBody>
      </p:sp>
    </p:spTree>
    <p:extLst>
      <p:ext uri="{BB962C8B-B14F-4D97-AF65-F5344CB8AC3E}">
        <p14:creationId xmlns:p14="http://schemas.microsoft.com/office/powerpoint/2010/main" val="25799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5886" y="609600"/>
            <a:ext cx="7358116" cy="58347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Суп картофельный с горохом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4" t="2258" r="24384" b="63298"/>
          <a:stretch/>
        </p:blipFill>
        <p:spPr>
          <a:xfrm>
            <a:off x="3051414" y="4399053"/>
            <a:ext cx="2564988" cy="2175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23825" r="6942" b="19882"/>
          <a:stretch/>
        </p:blipFill>
        <p:spPr>
          <a:xfrm>
            <a:off x="426720" y="1750423"/>
            <a:ext cx="3004458" cy="2516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26720" y="4639883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Картофель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t="30222" r="13259" b="35111"/>
          <a:stretch/>
        </p:blipFill>
        <p:spPr>
          <a:xfrm>
            <a:off x="3918857" y="1415754"/>
            <a:ext cx="3136197" cy="184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51" y="1193074"/>
            <a:ext cx="3567452" cy="4811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97234" y="3648891"/>
            <a:ext cx="161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3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557" y="672653"/>
            <a:ext cx="7144501" cy="37446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Говядина тушеная с капустой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1" y="1611086"/>
            <a:ext cx="2226572" cy="2968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9737" r="56524" b="57351"/>
          <a:stretch/>
        </p:blipFill>
        <p:spPr>
          <a:xfrm>
            <a:off x="3248297" y="4419434"/>
            <a:ext cx="2595155" cy="2308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25397" r="9704" b="21651"/>
          <a:stretch/>
        </p:blipFill>
        <p:spPr>
          <a:xfrm>
            <a:off x="4545874" y="1569637"/>
            <a:ext cx="2812638" cy="2264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48937" y="5024845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Говядина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8582" y="3975295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Капуста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2" y="1047122"/>
            <a:ext cx="3921030" cy="528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6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06" y="609600"/>
            <a:ext cx="8760196" cy="64008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Винегрет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4893" r="13140" b="10694"/>
          <a:stretch/>
        </p:blipFill>
        <p:spPr>
          <a:xfrm>
            <a:off x="6591402" y="1671890"/>
            <a:ext cx="1977832" cy="1710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6" t="12063" r="7180" b="19710"/>
          <a:stretch/>
        </p:blipFill>
        <p:spPr>
          <a:xfrm>
            <a:off x="8421188" y="3292643"/>
            <a:ext cx="1924595" cy="1868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3" t="38730" r="17904" b="23302"/>
          <a:stretch/>
        </p:blipFill>
        <p:spPr>
          <a:xfrm>
            <a:off x="4397828" y="3973437"/>
            <a:ext cx="2699657" cy="245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6509" r="13610" b="9764"/>
          <a:stretch/>
        </p:blipFill>
        <p:spPr>
          <a:xfrm>
            <a:off x="3038290" y="1671890"/>
            <a:ext cx="2022574" cy="175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8157755" y="5425286"/>
            <a:ext cx="202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Соленый огурец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3051" y="36053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Морковь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6377" y="3718560"/>
            <a:ext cx="137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Свекла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Объект 21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t="7727" r="15596" b="8012"/>
          <a:stretch/>
        </p:blipFill>
        <p:spPr>
          <a:xfrm>
            <a:off x="531223" y="2821577"/>
            <a:ext cx="2337099" cy="2011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513806" y="520018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0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701" y="661851"/>
            <a:ext cx="1090506" cy="5399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43505" r="53600" b="15437"/>
          <a:stretch/>
        </p:blipFill>
        <p:spPr>
          <a:xfrm>
            <a:off x="4909701" y="1399281"/>
            <a:ext cx="2682240" cy="250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9" t="12473" r="1849" b="57651"/>
          <a:stretch/>
        </p:blipFill>
        <p:spPr>
          <a:xfrm>
            <a:off x="7937884" y="3717078"/>
            <a:ext cx="2478522" cy="2527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529821" y="2798187"/>
            <a:ext cx="161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Кисель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0" y="661851"/>
            <a:ext cx="3369981" cy="531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нашим поварам за то, что вкусно варят нам!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14" y="1829662"/>
            <a:ext cx="6254240" cy="463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8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688" y="2638697"/>
            <a:ext cx="8596668" cy="13208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Спасибо за внимание</a:t>
            </a:r>
            <a:endParaRPr lang="ru-RU" b="1" i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3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159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Microsoft JhengHei UI Light</vt:lpstr>
      <vt:lpstr>Trebuchet MS</vt:lpstr>
      <vt:lpstr>Wingdings</vt:lpstr>
      <vt:lpstr>Wingdings 3</vt:lpstr>
      <vt:lpstr>Аспект</vt:lpstr>
      <vt:lpstr>Презентация о приготовлении поварами столовой горячего обеда</vt:lpstr>
      <vt:lpstr>Презентация PowerPoint</vt:lpstr>
      <vt:lpstr>Меню</vt:lpstr>
      <vt:lpstr>1. Суп картофельный с горохом</vt:lpstr>
      <vt:lpstr>2. Говядина тушеная с капустой</vt:lpstr>
      <vt:lpstr> 3. Винегрет</vt:lpstr>
      <vt:lpstr>Хлеб</vt:lpstr>
      <vt:lpstr>Спасибо нашим поварам за то, что вкусно варят нам!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 приготовлении поварами столовой горячего обеда</dc:title>
  <dc:creator>Пользователь</dc:creator>
  <cp:lastModifiedBy>1</cp:lastModifiedBy>
  <cp:revision>17</cp:revision>
  <dcterms:created xsi:type="dcterms:W3CDTF">2021-11-24T18:23:57Z</dcterms:created>
  <dcterms:modified xsi:type="dcterms:W3CDTF">2021-11-26T07:01:48Z</dcterms:modified>
</cp:coreProperties>
</file>